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9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4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5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0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4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2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1DEE-D2E9-4BA5-9E87-6E61109A745F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9429-9855-4FA5-8FC8-DFF0AEDDB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1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икер стены космоса звезд вселенной - Ten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9552"/>
            <a:ext cx="8748464" cy="83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408" y="47667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КОСМИЧЕСКИЙ ОТРЯД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:\Фото\2021\Материалы\3Класс\IMG_22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83760" cy="312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11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тикер стены космоса звезд вселенной - Ten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2" y="-891480"/>
            <a:ext cx="7891302" cy="75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КОНСТРУКТОРСКОЕ БЮРО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Z:\Фото\2021\Материалы\3Класс\IMG_22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23115" r="5202" b="2840"/>
          <a:stretch/>
        </p:blipFill>
        <p:spPr bwMode="auto">
          <a:xfrm>
            <a:off x="179512" y="1340768"/>
            <a:ext cx="56166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09733"/>
            <a:ext cx="362114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8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тикер стены космоса звезд вселенной - Ten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683"/>
            <a:ext cx="8964488" cy="78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968885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52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тикер стены космоса звезд вселенной - Ten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2041"/>
            <a:ext cx="7048449" cy="67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ВаршавскаяНО\Desktop\грамоты\грамоты 11\c8733b31-61e4-4bd4-845d-92c7616f1d7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6"/>
          <a:stretch/>
        </p:blipFill>
        <p:spPr bwMode="auto">
          <a:xfrm>
            <a:off x="395536" y="980728"/>
            <a:ext cx="460851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ВаршавскаяНО\Desktop\грамоты\грамоты 11\b413537f-3c9c-4e0f-8fc6-abdec195f9c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7"/>
            <a:ext cx="2967102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5785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КОСМИЧЕСКИЙ ОТРЯД</vt:lpstr>
      <vt:lpstr>КОНСТРУКТОРСКОЕ БЮРО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КОСМИЧЕСКИЙ ОТРЯД</dc:title>
  <dc:creator>Наталья О. Варшавская</dc:creator>
  <cp:lastModifiedBy>Наталья О. Варшавская</cp:lastModifiedBy>
  <cp:revision>2</cp:revision>
  <dcterms:created xsi:type="dcterms:W3CDTF">2021-04-30T02:30:38Z</dcterms:created>
  <dcterms:modified xsi:type="dcterms:W3CDTF">2021-04-30T02:51:09Z</dcterms:modified>
</cp:coreProperties>
</file>